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ppt/slideLayouts/slideLayout12.xml" ContentType="application/vnd.openxmlformats-officedocument.presentationml.slideLayout+xml"/>
  <Override PartName="/ppt/theme/theme6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7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  <p:sldMasterId id="2147483672" r:id="rId6"/>
    <p:sldMasterId id="2147483684" r:id="rId7"/>
    <p:sldMasterId id="2147483695" r:id="rId8"/>
    <p:sldMasterId id="2147483700" r:id="rId9"/>
    <p:sldMasterId id="2147483702" r:id="rId10"/>
    <p:sldMasterId id="2147483708" r:id="rId11"/>
  </p:sldMasterIdLst>
  <p:notesMasterIdLst>
    <p:notesMasterId r:id="rId18"/>
  </p:notesMasterIdLst>
  <p:sldIdLst>
    <p:sldId id="262" r:id="rId12"/>
    <p:sldId id="862" r:id="rId13"/>
    <p:sldId id="863" r:id="rId14"/>
    <p:sldId id="864" r:id="rId15"/>
    <p:sldId id="865" r:id="rId16"/>
    <p:sldId id="259" r:id="rId1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1DDB6B7-EEB1-158A-C767-D57337EF7D48}" name="Guest User" initials="GU" userId="S::urn:spo:anon#0967bbc83265cd68bb9543d03b7cbbf8dd6778cbeb7fe7785aa69ac1fbf5244e::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Dorn" initials="BD" lastIdx="0" clrIdx="0">
    <p:extLst>
      <p:ext uri="{19B8F6BF-5375-455C-9EA6-DF929625EA0E}">
        <p15:presenceInfo xmlns:p15="http://schemas.microsoft.com/office/powerpoint/2012/main" userId="S-1-5-21-3376214329-1953657329-2723475018-19139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1920"/>
    <a:srgbClr val="FFF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C94A25-8D76-4B6E-AF3F-1646B13E45B1}" v="76" dt="2024-11-04T20:00:55.8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9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notesMaster" Target="notesMasters/notes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Hughes" userId="bb9ac9da-9889-4a39-92c0-b10f0a79db78" providerId="ADAL" clId="{07C94A25-8D76-4B6E-AF3F-1646B13E45B1}"/>
    <pc:docChg chg="undo custSel mod addSld delSld modSld delMainMaster">
      <pc:chgData name="Kelly Hughes" userId="bb9ac9da-9889-4a39-92c0-b10f0a79db78" providerId="ADAL" clId="{07C94A25-8D76-4B6E-AF3F-1646B13E45B1}" dt="2024-11-07T16:30:20.608" v="1200"/>
      <pc:docMkLst>
        <pc:docMk/>
      </pc:docMkLst>
      <pc:sldChg chg="del">
        <pc:chgData name="Kelly Hughes" userId="bb9ac9da-9889-4a39-92c0-b10f0a79db78" providerId="ADAL" clId="{07C94A25-8D76-4B6E-AF3F-1646B13E45B1}" dt="2024-11-04T18:46:56.466" v="67" actId="2696"/>
        <pc:sldMkLst>
          <pc:docMk/>
          <pc:sldMk cId="1180971931" sldId="258"/>
        </pc:sldMkLst>
      </pc:sldChg>
      <pc:sldChg chg="modSp mod">
        <pc:chgData name="Kelly Hughes" userId="bb9ac9da-9889-4a39-92c0-b10f0a79db78" providerId="ADAL" clId="{07C94A25-8D76-4B6E-AF3F-1646B13E45B1}" dt="2024-11-04T19:05:28.090" v="1061" actId="255"/>
        <pc:sldMkLst>
          <pc:docMk/>
          <pc:sldMk cId="2251819196" sldId="262"/>
        </pc:sldMkLst>
        <pc:spChg chg="mod">
          <ac:chgData name="Kelly Hughes" userId="bb9ac9da-9889-4a39-92c0-b10f0a79db78" providerId="ADAL" clId="{07C94A25-8D76-4B6E-AF3F-1646B13E45B1}" dt="2024-11-04T18:45:40.732" v="8" actId="20577"/>
          <ac:spMkLst>
            <pc:docMk/>
            <pc:sldMk cId="2251819196" sldId="262"/>
            <ac:spMk id="2" creationId="{97D77DEE-A39C-1C40-8BB7-06FA3DEC1CF9}"/>
          </ac:spMkLst>
        </pc:spChg>
        <pc:spChg chg="mod">
          <ac:chgData name="Kelly Hughes" userId="bb9ac9da-9889-4a39-92c0-b10f0a79db78" providerId="ADAL" clId="{07C94A25-8D76-4B6E-AF3F-1646B13E45B1}" dt="2024-11-04T19:05:01.059" v="1057" actId="20577"/>
          <ac:spMkLst>
            <pc:docMk/>
            <pc:sldMk cId="2251819196" sldId="262"/>
            <ac:spMk id="3" creationId="{E7D5699A-C14A-6C41-B92E-8BB5E4C84D31}"/>
          </ac:spMkLst>
        </pc:spChg>
        <pc:spChg chg="mod">
          <ac:chgData name="Kelly Hughes" userId="bb9ac9da-9889-4a39-92c0-b10f0a79db78" providerId="ADAL" clId="{07C94A25-8D76-4B6E-AF3F-1646B13E45B1}" dt="2024-11-04T19:05:28.090" v="1061" actId="255"/>
          <ac:spMkLst>
            <pc:docMk/>
            <pc:sldMk cId="2251819196" sldId="262"/>
            <ac:spMk id="4" creationId="{0ABBE863-C217-C940-8FFB-F2E0D3029C6C}"/>
          </ac:spMkLst>
        </pc:spChg>
        <pc:spChg chg="mod">
          <ac:chgData name="Kelly Hughes" userId="bb9ac9da-9889-4a39-92c0-b10f0a79db78" providerId="ADAL" clId="{07C94A25-8D76-4B6E-AF3F-1646B13E45B1}" dt="2024-11-04T19:05:21.130" v="1060" actId="1076"/>
          <ac:spMkLst>
            <pc:docMk/>
            <pc:sldMk cId="2251819196" sldId="262"/>
            <ac:spMk id="6" creationId="{204BE8EA-9E9B-7640-AF1A-AC63B40490F3}"/>
          </ac:spMkLst>
        </pc:spChg>
      </pc:sldChg>
      <pc:sldChg chg="del">
        <pc:chgData name="Kelly Hughes" userId="bb9ac9da-9889-4a39-92c0-b10f0a79db78" providerId="ADAL" clId="{07C94A25-8D76-4B6E-AF3F-1646B13E45B1}" dt="2024-11-04T18:47:35.203" v="68" actId="2696"/>
        <pc:sldMkLst>
          <pc:docMk/>
          <pc:sldMk cId="3735708105" sldId="263"/>
        </pc:sldMkLst>
      </pc:sldChg>
      <pc:sldChg chg="del">
        <pc:chgData name="Kelly Hughes" userId="bb9ac9da-9889-4a39-92c0-b10f0a79db78" providerId="ADAL" clId="{07C94A25-8D76-4B6E-AF3F-1646B13E45B1}" dt="2024-11-04T18:47:35.203" v="68" actId="2696"/>
        <pc:sldMkLst>
          <pc:docMk/>
          <pc:sldMk cId="972834995" sldId="264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1904662917" sldId="271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3747207377" sldId="272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2692269766" sldId="273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3231012270" sldId="274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3202673388" sldId="275"/>
        </pc:sldMkLst>
      </pc:sldChg>
      <pc:sldChg chg="del">
        <pc:chgData name="Kelly Hughes" userId="bb9ac9da-9889-4a39-92c0-b10f0a79db78" providerId="ADAL" clId="{07C94A25-8D76-4B6E-AF3F-1646B13E45B1}" dt="2024-11-04T18:47:35.203" v="68" actId="2696"/>
        <pc:sldMkLst>
          <pc:docMk/>
          <pc:sldMk cId="1740349733" sldId="278"/>
        </pc:sldMkLst>
      </pc:sldChg>
      <pc:sldChg chg="del">
        <pc:chgData name="Kelly Hughes" userId="bb9ac9da-9889-4a39-92c0-b10f0a79db78" providerId="ADAL" clId="{07C94A25-8D76-4B6E-AF3F-1646B13E45B1}" dt="2024-11-04T18:47:35.203" v="68" actId="2696"/>
        <pc:sldMkLst>
          <pc:docMk/>
          <pc:sldMk cId="4091719565" sldId="279"/>
        </pc:sldMkLst>
      </pc:sldChg>
      <pc:sldChg chg="modSp add del mod modAnim">
        <pc:chgData name="Kelly Hughes" userId="bb9ac9da-9889-4a39-92c0-b10f0a79db78" providerId="ADAL" clId="{07C94A25-8D76-4B6E-AF3F-1646B13E45B1}" dt="2024-11-04T19:08:58.195" v="1098"/>
        <pc:sldMkLst>
          <pc:docMk/>
          <pc:sldMk cId="1419097034" sldId="862"/>
        </pc:sldMkLst>
        <pc:spChg chg="mod">
          <ac:chgData name="Kelly Hughes" userId="bb9ac9da-9889-4a39-92c0-b10f0a79db78" providerId="ADAL" clId="{07C94A25-8D76-4B6E-AF3F-1646B13E45B1}" dt="2024-11-04T18:48:38.649" v="94" actId="20577"/>
          <ac:spMkLst>
            <pc:docMk/>
            <pc:sldMk cId="1419097034" sldId="862"/>
            <ac:spMk id="6" creationId="{851B149F-FB91-42A1-A672-F399084B2694}"/>
          </ac:spMkLst>
        </pc:spChg>
        <pc:spChg chg="mod">
          <ac:chgData name="Kelly Hughes" userId="bb9ac9da-9889-4a39-92c0-b10f0a79db78" providerId="ADAL" clId="{07C94A25-8D76-4B6E-AF3F-1646B13E45B1}" dt="2024-11-04T19:08:35.026" v="1094" actId="20577"/>
          <ac:spMkLst>
            <pc:docMk/>
            <pc:sldMk cId="1419097034" sldId="862"/>
            <ac:spMk id="7" creationId="{56B101E2-13A3-4B6F-9804-BB386423D03A}"/>
          </ac:spMkLst>
        </pc:spChg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2665637327" sldId="863"/>
        </pc:sldMkLst>
      </pc:sldChg>
      <pc:sldChg chg="modSp add mod modAnim">
        <pc:chgData name="Kelly Hughes" userId="bb9ac9da-9889-4a39-92c0-b10f0a79db78" providerId="ADAL" clId="{07C94A25-8D76-4B6E-AF3F-1646B13E45B1}" dt="2024-11-04T19:12:13.902" v="1194"/>
        <pc:sldMkLst>
          <pc:docMk/>
          <pc:sldMk cId="3845965169" sldId="863"/>
        </pc:sldMkLst>
        <pc:spChg chg="mod">
          <ac:chgData name="Kelly Hughes" userId="bb9ac9da-9889-4a39-92c0-b10f0a79db78" providerId="ADAL" clId="{07C94A25-8D76-4B6E-AF3F-1646B13E45B1}" dt="2024-11-04T18:55:02.812" v="593" actId="20577"/>
          <ac:spMkLst>
            <pc:docMk/>
            <pc:sldMk cId="3845965169" sldId="863"/>
            <ac:spMk id="6" creationId="{B83964AF-0440-B6D5-D13C-532A5ADAE5F1}"/>
          </ac:spMkLst>
        </pc:spChg>
        <pc:spChg chg="mod">
          <ac:chgData name="Kelly Hughes" userId="bb9ac9da-9889-4a39-92c0-b10f0a79db78" providerId="ADAL" clId="{07C94A25-8D76-4B6E-AF3F-1646B13E45B1}" dt="2024-11-04T19:11:58.204" v="1191" actId="20577"/>
          <ac:spMkLst>
            <pc:docMk/>
            <pc:sldMk cId="3845965169" sldId="863"/>
            <ac:spMk id="7" creationId="{FD9C0E26-537C-A040-6B39-DCDF6C1B263C}"/>
          </ac:spMkLst>
        </pc:spChg>
      </pc:sldChg>
      <pc:sldChg chg="modSp add mod modAnim">
        <pc:chgData name="Kelly Hughes" userId="bb9ac9da-9889-4a39-92c0-b10f0a79db78" providerId="ADAL" clId="{07C94A25-8D76-4B6E-AF3F-1646B13E45B1}" dt="2024-11-04T19:13:10.330" v="1198"/>
        <pc:sldMkLst>
          <pc:docMk/>
          <pc:sldMk cId="637846522" sldId="864"/>
        </pc:sldMkLst>
        <pc:spChg chg="mod">
          <ac:chgData name="Kelly Hughes" userId="bb9ac9da-9889-4a39-92c0-b10f0a79db78" providerId="ADAL" clId="{07C94A25-8D76-4B6E-AF3F-1646B13E45B1}" dt="2024-11-04T19:00:11.946" v="759" actId="20577"/>
          <ac:spMkLst>
            <pc:docMk/>
            <pc:sldMk cId="637846522" sldId="864"/>
            <ac:spMk id="6" creationId="{425E9FBC-875E-F32D-7CD9-D8AE3D4982F8}"/>
          </ac:spMkLst>
        </pc:spChg>
        <pc:spChg chg="mod">
          <ac:chgData name="Kelly Hughes" userId="bb9ac9da-9889-4a39-92c0-b10f0a79db78" providerId="ADAL" clId="{07C94A25-8D76-4B6E-AF3F-1646B13E45B1}" dt="2024-11-04T19:04:15.425" v="1028" actId="21"/>
          <ac:spMkLst>
            <pc:docMk/>
            <pc:sldMk cId="637846522" sldId="864"/>
            <ac:spMk id="7" creationId="{4CC332C5-E822-69CE-B84E-2B10E9B046D3}"/>
          </ac:spMkLst>
        </pc:spChg>
      </pc:sldChg>
      <pc:sldChg chg="modSp add mod">
        <pc:chgData name="Kelly Hughes" userId="bb9ac9da-9889-4a39-92c0-b10f0a79db78" providerId="ADAL" clId="{07C94A25-8D76-4B6E-AF3F-1646B13E45B1}" dt="2024-11-04T20:00:55.885" v="1199" actId="20577"/>
        <pc:sldMkLst>
          <pc:docMk/>
          <pc:sldMk cId="3262773087" sldId="865"/>
        </pc:sldMkLst>
        <pc:spChg chg="mod">
          <ac:chgData name="Kelly Hughes" userId="bb9ac9da-9889-4a39-92c0-b10f0a79db78" providerId="ADAL" clId="{07C94A25-8D76-4B6E-AF3F-1646B13E45B1}" dt="2024-11-04T19:00:34.196" v="772" actId="20577"/>
          <ac:spMkLst>
            <pc:docMk/>
            <pc:sldMk cId="3262773087" sldId="865"/>
            <ac:spMk id="6" creationId="{CE992350-F2F1-E869-3A3E-E4AA0E2D72AC}"/>
          </ac:spMkLst>
        </pc:spChg>
        <pc:spChg chg="mod">
          <ac:chgData name="Kelly Hughes" userId="bb9ac9da-9889-4a39-92c0-b10f0a79db78" providerId="ADAL" clId="{07C94A25-8D76-4B6E-AF3F-1646B13E45B1}" dt="2024-11-04T20:00:55.885" v="1199" actId="20577"/>
          <ac:spMkLst>
            <pc:docMk/>
            <pc:sldMk cId="3262773087" sldId="865"/>
            <ac:spMk id="7" creationId="{5EF156A8-B545-64EF-64E2-546ADCA9AE6A}"/>
          </ac:spMkLst>
        </pc:spChg>
      </pc:sldChg>
      <pc:sldChg chg="del">
        <pc:chgData name="Kelly Hughes" userId="bb9ac9da-9889-4a39-92c0-b10f0a79db78" providerId="ADAL" clId="{07C94A25-8D76-4B6E-AF3F-1646B13E45B1}" dt="2024-11-04T18:47:35.203" v="68" actId="2696"/>
        <pc:sldMkLst>
          <pc:docMk/>
          <pc:sldMk cId="38238409" sldId="867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4142011349" sldId="869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3153495065" sldId="870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2362157622" sldId="871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2380786073" sldId="872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383967763" sldId="873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571090981" sldId="874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1123753926" sldId="876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2931554525" sldId="877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1473705070" sldId="879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3281574698" sldId="880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1164181886" sldId="881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3412531067" sldId="882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1714937393" sldId="883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3071528721" sldId="884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2798357425" sldId="885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171418931" sldId="886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2296518267" sldId="887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3672993383" sldId="888"/>
        </pc:sldMkLst>
      </pc:sldChg>
      <pc:sldChg chg="del">
        <pc:chgData name="Kelly Hughes" userId="bb9ac9da-9889-4a39-92c0-b10f0a79db78" providerId="ADAL" clId="{07C94A25-8D76-4B6E-AF3F-1646B13E45B1}" dt="2024-11-04T18:48:01.064" v="71" actId="2696"/>
        <pc:sldMkLst>
          <pc:docMk/>
          <pc:sldMk cId="4193434899" sldId="889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3136190797" sldId="890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970605280" sldId="891"/>
        </pc:sldMkLst>
      </pc:sldChg>
      <pc:sldChg chg="del">
        <pc:chgData name="Kelly Hughes" userId="bb9ac9da-9889-4a39-92c0-b10f0a79db78" providerId="ADAL" clId="{07C94A25-8D76-4B6E-AF3F-1646B13E45B1}" dt="2024-11-04T18:46:48.737" v="66" actId="2696"/>
        <pc:sldMkLst>
          <pc:docMk/>
          <pc:sldMk cId="2376806813" sldId="892"/>
        </pc:sldMkLst>
      </pc:sldChg>
      <pc:sldMasterChg chg="del delSldLayout">
        <pc:chgData name="Kelly Hughes" userId="bb9ac9da-9889-4a39-92c0-b10f0a79db78" providerId="ADAL" clId="{07C94A25-8D76-4B6E-AF3F-1646B13E45B1}" dt="2024-11-04T18:47:35.203" v="68" actId="2696"/>
        <pc:sldMasterMkLst>
          <pc:docMk/>
          <pc:sldMasterMk cId="3064061340" sldId="2147483698"/>
        </pc:sldMasterMkLst>
        <pc:sldLayoutChg chg="del">
          <pc:chgData name="Kelly Hughes" userId="bb9ac9da-9889-4a39-92c0-b10f0a79db78" providerId="ADAL" clId="{07C94A25-8D76-4B6E-AF3F-1646B13E45B1}" dt="2024-11-04T18:47:35.203" v="68" actId="2696"/>
          <pc:sldLayoutMkLst>
            <pc:docMk/>
            <pc:sldMasterMk cId="3064061340" sldId="2147483698"/>
            <pc:sldLayoutMk cId="3408683455" sldId="214748369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88DE40C-3385-9643-A9C2-B6F593C56AE0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ED6671-D779-3C4F-A868-2BF6420B08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229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1ABB4-A4C9-D740-BE92-B181978B3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802457"/>
            <a:ext cx="9144000" cy="689491"/>
          </a:xfrm>
          <a:prstGeom prst="rect">
            <a:avLst/>
          </a:prstGeom>
        </p:spPr>
        <p:txBody>
          <a:bodyPr anchor="t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CF632B-3613-C448-A0CE-35F31B4B46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655047"/>
            <a:ext cx="9144000" cy="117537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76D43-26CE-FD45-9FE1-B4404DBA4A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001218"/>
            <a:ext cx="2743200" cy="365125"/>
          </a:xfrm>
          <a:prstGeom prst="rect">
            <a:avLst/>
          </a:prstGeom>
        </p:spPr>
        <p:txBody>
          <a:bodyPr/>
          <a:lstStyle/>
          <a:p>
            <a:fld id="{DE27F3B3-AD40-6C43-A7ED-AFEFEBB3D5EF}" type="datetime1">
              <a:rPr lang="en-US" smtClean="0"/>
              <a:t>11/7/2024</a:t>
            </a:fld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39D7BB92-7BAB-C04F-8090-6FDDC8C5183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914400" y="4993516"/>
            <a:ext cx="5859463" cy="893763"/>
          </a:xfrm>
          <a:prstGeom prst="rect">
            <a:avLst/>
          </a:prstGeom>
        </p:spPr>
        <p:txBody>
          <a:bodyPr/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/>
            <a:r>
              <a:rPr lang="en-US"/>
              <a:t>Click to edit 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128855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B29CA7-D4BE-4A7E-AFF8-865587F99F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16239"/>
          <a:stretch/>
        </p:blipFill>
        <p:spPr>
          <a:xfrm>
            <a:off x="0" y="73891"/>
            <a:ext cx="12192000" cy="57442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A30E2DC-6D7C-384B-87DD-CA056D978D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1439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8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Click to edit Master interior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0C029-B732-244A-A5C0-1E29B06A34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254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6652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892C0-2F0F-214E-8EE2-E5D6386F92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14399"/>
          </a:xfrm>
        </p:spPr>
        <p:txBody>
          <a:bodyPr>
            <a:normAutofit/>
          </a:bodyPr>
          <a:lstStyle>
            <a:lvl1pPr algn="ctr">
              <a:defRPr sz="2800" b="1" i="0"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</a:lstStyle>
          <a:p>
            <a:r>
              <a:rPr lang="en-US"/>
              <a:t>Click to edit Master interior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BF9EC-EDBB-AD4A-9976-62AD1288F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D7818F-4166-A34F-B1C6-7BA7907F8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7394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0A92284-6D85-974A-9889-75E7BE88E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DEPARTMENT NAME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9A9FC2F-1125-9149-967D-E7D2FC1CBF6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399" y="1621357"/>
            <a:ext cx="10182225" cy="689491"/>
          </a:xfrm>
          <a:prstGeom prst="rect">
            <a:avLst/>
          </a:prstGeom>
        </p:spPr>
        <p:txBody>
          <a:bodyPr anchor="t"/>
          <a:lstStyle>
            <a:lvl1pPr algn="l">
              <a:defRPr sz="4800" b="1"/>
            </a:lvl1pPr>
          </a:lstStyle>
          <a:p>
            <a:r>
              <a:rPr lang="en-US"/>
              <a:t>Click to edit Master divider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4C09319-B5A5-DB4D-8F9C-CD883431FC0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2473947"/>
            <a:ext cx="9144000" cy="31839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divider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3079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0E2DC-6D7C-384B-87DD-CA056D978D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interior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0C029-B732-244A-A5C0-1E29B06A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A48970A-FF76-7E4C-A3A6-32D10D603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2963680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892C0-2F0F-214E-8EE2-E5D6386F92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interior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BF9EC-EDBB-AD4A-9976-62AD1288F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D7818F-4166-A34F-B1C6-7BA7907F8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9241B2F-5771-F042-8101-4E6E4A295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520567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16E24-26F1-5A4F-B65E-79BDCC9499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interior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3E1F0-4E39-CA4C-9A29-6A6FAB335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CA85E-FB7A-7E49-A1C0-025331823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24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A0EC13-1C61-624E-86FE-679711E2F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CFAF9C-999B-D240-AD38-879591A43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24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6FB93B7-E795-6F49-B146-0E2B22328A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89139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3692E-B298-BA42-92A3-94CAED558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interior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7F07D-7F3B-BD42-AAB1-45BBBDB16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BD72C-2A6C-414F-8D24-4A8EF2CB0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D5BDBD-4321-F84A-A66B-284D997D5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1938301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2A033-4994-8E47-ACCE-130B300122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interior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E58734-134F-294C-8A79-1D093C3B5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D20B5-4BC4-B34B-88A0-93AB8CBEB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03285B-A734-F941-9822-C9D02A7271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354755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1949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EBFF7-B66E-AF4F-BB73-F931808C6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9221"/>
            <a:ext cx="10515600" cy="676173"/>
          </a:xfrm>
          <a:prstGeom prst="rect">
            <a:avLst/>
          </a:prstGeom>
        </p:spPr>
        <p:txBody>
          <a:bodyPr/>
          <a:lstStyle>
            <a:lvl1pPr algn="ctr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965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0E2DC-6D7C-384B-87DD-CA056D978D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interior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0C029-B732-244A-A5C0-1E29B06A3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A48970A-FF76-7E4C-A3A6-32D10D6033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Information Science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24677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892C0-2F0F-214E-8EE2-E5D6386F920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interior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BF9EC-EDBB-AD4A-9976-62AD1288FA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76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D7818F-4166-A34F-B1C6-7BA7907F82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976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9241B2F-5771-F042-8101-4E6E4A295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15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16E24-26F1-5A4F-B65E-79BDCC9499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interior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13E1F0-4E39-CA4C-9A29-6A6FAB335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CA85E-FB7A-7E49-A1C0-0253318235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24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A0EC13-1C61-624E-86FE-679711E2F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CFAF9C-999B-D240-AD38-879591A43C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24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6FB93B7-E795-6F49-B146-0E2B22328A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0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3692E-B298-BA42-92A3-94CAED5584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interior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7F07D-7F3B-BD42-AAB1-45BBBDB16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DBD72C-2A6C-414F-8D24-4A8EF2CB0A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D5BDBD-4321-F84A-A66B-284D997D57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0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2A033-4994-8E47-ACCE-130B300122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interior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E58734-134F-294C-8A79-1D093C3B56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9D20B5-4BC4-B34B-88A0-93AB8CBEB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03285B-A734-F941-9822-C9D02A7271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457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0A92284-6D85-974A-9889-75E7BE88E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/>
              <a:t>College of Information Science and Technology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9A9FC2F-1125-9149-967D-E7D2FC1CBF6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399" y="1621357"/>
            <a:ext cx="10182225" cy="689491"/>
          </a:xfrm>
          <a:prstGeom prst="rect">
            <a:avLst/>
          </a:prstGeom>
        </p:spPr>
        <p:txBody>
          <a:bodyPr anchor="t"/>
          <a:lstStyle>
            <a:lvl1pPr algn="l">
              <a:defRPr sz="4800" b="1"/>
            </a:lvl1pPr>
          </a:lstStyle>
          <a:p>
            <a:r>
              <a:rPr lang="en-US"/>
              <a:t>Click to edit Master divider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94C09319-B5A5-DB4D-8F9C-CD883431FC0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14400" y="2473947"/>
            <a:ext cx="9144000" cy="31839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divider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4661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519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CEBFF7-B66E-AF4F-BB73-F931808C6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69221"/>
            <a:ext cx="10515600" cy="676173"/>
          </a:xfrm>
          <a:prstGeom prst="rect">
            <a:avLst/>
          </a:prstGeom>
        </p:spPr>
        <p:txBody>
          <a:bodyPr/>
          <a:lstStyle>
            <a:lvl1pPr algn="ctr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8825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2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2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7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AF0FB03-FC51-274D-A4F2-BAA829A47BE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8115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E7EA38-C2CE-DC48-8D16-4BAC6D9874B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C6C1D2-49C4-1A4F-BF79-BD8D6FCD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interior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EB20D-1047-EF4A-AF9A-A90791F25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2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ACFC4-8B69-A341-B39E-628E01728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Information Science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74081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68" r:id="rId4"/>
    <p:sldLayoutId id="2147483669" r:id="rId5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D7192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7699867-562E-CD4B-B841-D4BA6BC590C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458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20C1499-9A35-9F48-98EC-702212B7BF7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2904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0" r:id="rId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E7EA38-C2CE-DC48-8D16-4BAC6D9874B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C6C1D2-49C4-1A4F-BF79-BD8D6FCD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9143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interior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EB20D-1047-EF4A-AF9A-A90791F25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2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ACFC4-8B69-A341-B39E-628E01728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College of Information Science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177762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1" i="0" kern="1200">
          <a:solidFill>
            <a:srgbClr val="D71920"/>
          </a:solidFill>
          <a:latin typeface="Arial Narrow" panose="020B0604020202020204" pitchFamily="34" charset="0"/>
          <a:ea typeface="+mj-ea"/>
          <a:cs typeface="Arial Narrow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7699867-562E-CD4B-B841-D4BA6BC590C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623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E7EA38-C2CE-DC48-8D16-4BAC6D9874B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C6C1D2-49C4-1A4F-BF79-BD8D6FCD3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interior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EB20D-1047-EF4A-AF9A-A90791F25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25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ACFC4-8B69-A341-B39E-628E01728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57835" y="6310312"/>
            <a:ext cx="9030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DEPARTMENT NAME</a:t>
            </a:r>
          </a:p>
        </p:txBody>
      </p:sp>
    </p:spTree>
    <p:extLst>
      <p:ext uri="{BB962C8B-B14F-4D97-AF65-F5344CB8AC3E}">
        <p14:creationId xmlns:p14="http://schemas.microsoft.com/office/powerpoint/2010/main" val="3002291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D7192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20C1499-9A35-9F48-98EC-702212B7BF7C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4988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omaha.edu/college-of-information-science-and-technology/public-health-informatics-research-lab/posters/index.php" TargetMode="External"/><Relationship Id="rId2" Type="http://schemas.openxmlformats.org/officeDocument/2006/relationships/hyperlink" Target="https://ecampusontario.pressbooks.pub/scientificcommunication/chapter/the-3-minute-thesi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omaha.edu/college-of-information-science-and-technology/research-labs/collaboratoriums/cbytes_rules_guidance.ph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77DEE-A39C-1C40-8BB7-06FA3DEC1C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C-BYTES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D5699A-C14A-6C41-B92E-8BB5E4C84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Research Showcase and Student Competition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Guidance and Q&amp;A Session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4BE8EA-9E9B-7640-AF1A-AC63B40490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5921208"/>
            <a:ext cx="2743200" cy="365125"/>
          </a:xfrm>
        </p:spPr>
        <p:txBody>
          <a:bodyPr/>
          <a:lstStyle/>
          <a:p>
            <a:fld id="{FF301408-F05D-784B-91CC-2680D6E1F54B}" type="datetime1">
              <a:rPr lang="en-US" smtClean="0"/>
              <a:t>11/7/2024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BBE863-C217-C940-8FFB-F2E0D3029C6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14400" y="6366343"/>
            <a:ext cx="5859463" cy="365126"/>
          </a:xfrm>
        </p:spPr>
        <p:txBody>
          <a:bodyPr/>
          <a:lstStyle/>
          <a:p>
            <a:r>
              <a:rPr lang="en-US" sz="1600" dirty="0"/>
              <a:t>College of Information Science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225181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51B149F-FB91-42A1-A672-F399084B2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Most Important Tips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6B101E2-13A3-4B6F-9804-BB386423D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088"/>
            <a:ext cx="10515600" cy="428708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>
              <a:lnSpc>
                <a:spcPct val="114000"/>
              </a:lnSpc>
            </a:pPr>
            <a:r>
              <a:rPr lang="en-US" dirty="0"/>
              <a:t>Your presentation should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Engage us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Inform us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Communicate to a lay audience – Why should I be excited?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Connect research to big picture – Why is this important?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Touch on the most interesting aspect about your research</a:t>
            </a:r>
          </a:p>
          <a:p>
            <a:pPr>
              <a:lnSpc>
                <a:spcPct val="114000"/>
              </a:lnSpc>
            </a:pPr>
            <a:r>
              <a:rPr lang="en-US" dirty="0"/>
              <a:t>You should make an impactful slide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Start with the visual. It is not an afterthought.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Don’t let it lead your presentation. It is an illustration to clarify your talk.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It should not distract attention away from your presentation.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975207B-679D-E7A7-7F30-F40B6A5002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Information Science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141909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84E222-346B-C406-9063-9F3F889BAC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83964AF-0440-B6D5-D13C-532A5ADAE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3 minutes wisely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D9C0E26-537C-A040-6B39-DCDF6C1B2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088"/>
            <a:ext cx="10515600" cy="428708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1">
              <a:lnSpc>
                <a:spcPct val="114000"/>
              </a:lnSpc>
            </a:pPr>
            <a:r>
              <a:rPr lang="en-US" dirty="0"/>
              <a:t>Don’t introduce yourself, don’t do acknowledgements, don’t show data.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Start by introducing how your research relates to the bigger picture or why anyone else might be interested in your work.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Carefully design your slide, don’t overcrowd it or use too much color.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Only include most relevant things 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Make sure images are good quality. 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Use simple and familiar analogies.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Use excited and engaged body language: smiling, gestures, movement, and eye-contact.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Finish by bringing the audience back to the big picture.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61DCF14D-07E4-CB6E-2E5D-5FB8A18A8E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Information Science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384596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6EAB8C-EB70-D334-B1FC-6226CA8C94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25E9FBC-875E-F32D-7CD9-D8AE3D498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up your time, but don’t go over it!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CC332C5-E822-69CE-B84E-2B10E9B046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088"/>
            <a:ext cx="10515600" cy="4287085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lnSpc>
                <a:spcPct val="114000"/>
              </a:lnSpc>
            </a:pPr>
            <a:r>
              <a:rPr lang="en-US" dirty="0"/>
              <a:t>Practice.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Practice out loud.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Practice standing up and performing the talk.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Practice and get feedback from a variety of people.</a:t>
            </a:r>
          </a:p>
          <a:p>
            <a:pPr lvl="1">
              <a:lnSpc>
                <a:spcPct val="114000"/>
              </a:lnSpc>
            </a:pPr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2CB05CD-3BFA-6404-9D23-F918D7FA3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Information Science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637846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2ABD0F-3474-E31A-5421-514C38B6A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E992350-F2F1-E869-3A3E-E4AA0E2D7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Resources</a:t>
            </a:r>
            <a:br>
              <a:rPr lang="en-US" dirty="0"/>
            </a:b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EF156A8-B545-64EF-64E2-546ADCA9AE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1088"/>
            <a:ext cx="10515600" cy="428708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1">
              <a:lnSpc>
                <a:spcPct val="114000"/>
              </a:lnSpc>
            </a:pPr>
            <a:r>
              <a:rPr lang="en-US" dirty="0"/>
              <a:t>Examples of single slides from 3MT® </a:t>
            </a:r>
          </a:p>
          <a:p>
            <a:pPr lvl="2">
              <a:lnSpc>
                <a:spcPct val="114000"/>
              </a:lnSpc>
            </a:pPr>
            <a:r>
              <a:rPr lang="en-US" dirty="0">
                <a:hlinkClick r:id="rId2"/>
              </a:rPr>
              <a:t>https://ecampusontario.pressbooks.pub/scientificcommunication/chapter/</a:t>
            </a:r>
            <a:r>
              <a:rPr lang="en-US">
                <a:hlinkClick r:id="rId2"/>
              </a:rPr>
              <a:t>the-3-minute-thesis/</a:t>
            </a:r>
            <a:r>
              <a:rPr lang="en-US"/>
              <a:t> </a:t>
            </a:r>
            <a:endParaRPr lang="en-US" dirty="0"/>
          </a:p>
          <a:p>
            <a:pPr lvl="1">
              <a:lnSpc>
                <a:spcPct val="114000"/>
              </a:lnSpc>
            </a:pPr>
            <a:r>
              <a:rPr lang="en-US" dirty="0"/>
              <a:t>Examples of research posters</a:t>
            </a:r>
          </a:p>
          <a:p>
            <a:pPr lvl="2">
              <a:lnSpc>
                <a:spcPct val="114000"/>
              </a:lnSpc>
            </a:pPr>
            <a:r>
              <a:rPr lang="en-US" dirty="0">
                <a:hlinkClick r:id="rId3"/>
              </a:rPr>
              <a:t>https://www.unomaha.edu/college-of-information-science-and-technology/public-health-informatics-research-lab/posters/index.php</a:t>
            </a:r>
            <a:endParaRPr lang="en-US" dirty="0"/>
          </a:p>
          <a:p>
            <a:pPr lvl="1">
              <a:lnSpc>
                <a:spcPct val="114000"/>
              </a:lnSpc>
            </a:pPr>
            <a:r>
              <a:rPr lang="en-US" dirty="0"/>
              <a:t>View scoring/judging rubrics</a:t>
            </a:r>
          </a:p>
          <a:p>
            <a:pPr lvl="2">
              <a:lnSpc>
                <a:spcPct val="114000"/>
              </a:lnSpc>
            </a:pPr>
            <a:r>
              <a:rPr lang="en-US" dirty="0">
                <a:hlinkClick r:id="rId4"/>
              </a:rPr>
              <a:t>https://www.unomaha.edu/college-of-information-science-and-technology/research-labs/collaboratoriums/cbytes_rules_guidance.php</a:t>
            </a:r>
            <a:r>
              <a:rPr lang="en-US" dirty="0"/>
              <a:t> </a:t>
            </a:r>
          </a:p>
          <a:p>
            <a:pPr lvl="1">
              <a:lnSpc>
                <a:spcPct val="114000"/>
              </a:lnSpc>
            </a:pPr>
            <a:r>
              <a:rPr lang="en-US" dirty="0"/>
              <a:t>We will provide T-Shirts to wear during the competition. Not a requirement, but we hope you will!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7752FE2-7FEB-369D-9E47-E8BA136331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/>
              <a:t>College of Information Science and Technology</a:t>
            </a:r>
          </a:p>
        </p:txBody>
      </p:sp>
    </p:spTree>
    <p:extLst>
      <p:ext uri="{BB962C8B-B14F-4D97-AF65-F5344CB8AC3E}">
        <p14:creationId xmlns:p14="http://schemas.microsoft.com/office/powerpoint/2010/main" val="3262773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130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Custom Design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Custom Design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5_Custom Design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Custom Design">
  <a:themeElements>
    <a:clrScheme name="UNOMAHA">
      <a:dk1>
        <a:srgbClr val="000000"/>
      </a:dk1>
      <a:lt1>
        <a:srgbClr val="FFFFFF"/>
      </a:lt1>
      <a:dk2>
        <a:srgbClr val="626568"/>
      </a:dk2>
      <a:lt2>
        <a:srgbClr val="E7E6E6"/>
      </a:lt2>
      <a:accent1>
        <a:srgbClr val="FF0000"/>
      </a:accent1>
      <a:accent2>
        <a:srgbClr val="AB0000"/>
      </a:accent2>
      <a:accent3>
        <a:srgbClr val="6A0000"/>
      </a:accent3>
      <a:accent4>
        <a:srgbClr val="370000"/>
      </a:accent4>
      <a:accent5>
        <a:srgbClr val="000000"/>
      </a:accent5>
      <a:accent6>
        <a:srgbClr val="454545"/>
      </a:accent6>
      <a:hlink>
        <a:srgbClr val="D61920"/>
      </a:hlink>
      <a:folHlink>
        <a:srgbClr val="BCBBB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754267DBA5864CB820B61E9310AC56" ma:contentTypeVersion="17" ma:contentTypeDescription="Create a new document." ma:contentTypeScope="" ma:versionID="91301943f7f0ae9c4e0dc67695587ce0">
  <xsd:schema xmlns:xsd="http://www.w3.org/2001/XMLSchema" xmlns:xs="http://www.w3.org/2001/XMLSchema" xmlns:p="http://schemas.microsoft.com/office/2006/metadata/properties" xmlns:ns2="ee8ea198-400e-427c-b8ff-4aa7ac77e649" xmlns:ns3="c55c018d-1bab-4e43-b66a-d7ef123d1b86" xmlns:ns4="f2c2bbcd-2399-46b7-a435-8817ca4292a0" targetNamespace="http://schemas.microsoft.com/office/2006/metadata/properties" ma:root="true" ma:fieldsID="9b107d3e867bbccb6a96970d7d44a502" ns2:_="" ns3:_="" ns4:_="">
    <xsd:import namespace="ee8ea198-400e-427c-b8ff-4aa7ac77e649"/>
    <xsd:import namespace="c55c018d-1bab-4e43-b66a-d7ef123d1b86"/>
    <xsd:import namespace="f2c2bbcd-2399-46b7-a435-8817ca4292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8ea198-400e-427c-b8ff-4aa7ac77e6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4d6df8f-d6bb-45dc-bd80-81c67b4c63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5c018d-1bab-4e43-b66a-d7ef123d1b8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2bbcd-2399-46b7-a435-8817ca4292a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86ab701f-af59-4fb9-aae9-bb9f136cbb23}" ma:internalName="TaxCatchAll" ma:showField="CatchAllData" ma:web="f2c2bbcd-2399-46b7-a435-8817ca4292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2c2bbcd-2399-46b7-a435-8817ca4292a0" xsi:nil="true"/>
    <lcf76f155ced4ddcb4097134ff3c332f xmlns="ee8ea198-400e-427c-b8ff-4aa7ac77e649">
      <Terms xmlns="http://schemas.microsoft.com/office/infopath/2007/PartnerControls"/>
    </lcf76f155ced4ddcb4097134ff3c332f>
    <SharedWithUsers xmlns="c55c018d-1bab-4e43-b66a-d7ef123d1b86">
      <UserInfo>
        <DisplayName>Alexis Sherman</DisplayName>
        <AccountId>168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AFEC13A7-58F5-445A-B6F7-5FCF9C818BF8}">
  <ds:schemaRefs>
    <ds:schemaRef ds:uri="c55c018d-1bab-4e43-b66a-d7ef123d1b86"/>
    <ds:schemaRef ds:uri="ee8ea198-400e-427c-b8ff-4aa7ac77e649"/>
    <ds:schemaRef ds:uri="f2c2bbcd-2399-46b7-a435-8817ca4292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5D4764C-B014-402B-A43D-DBC2DA65A5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282675A-704E-4AC1-95C4-9CEF05526266}">
  <ds:schemaRefs>
    <ds:schemaRef ds:uri="http://schemas.microsoft.com/office/2006/metadata/properties"/>
    <ds:schemaRef ds:uri="http://www.w3.org/XML/1998/namespace"/>
    <ds:schemaRef ds:uri="http://purl.org/dc/dcmitype/"/>
    <ds:schemaRef ds:uri="http://schemas.openxmlformats.org/package/2006/metadata/core-properties"/>
    <ds:schemaRef ds:uri="ee8ea198-400e-427c-b8ff-4aa7ac77e649"/>
    <ds:schemaRef ds:uri="c55c018d-1bab-4e43-b66a-d7ef123d1b8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f2c2bbcd-2399-46b7-a435-8817ca4292a0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353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Arial</vt:lpstr>
      <vt:lpstr>Arial Narrow</vt:lpstr>
      <vt:lpstr>Calibri</vt:lpstr>
      <vt:lpstr>Office Theme</vt:lpstr>
      <vt:lpstr>Custom Design</vt:lpstr>
      <vt:lpstr>1_Custom Design</vt:lpstr>
      <vt:lpstr>2_Custom Design</vt:lpstr>
      <vt:lpstr>3_Custom Design</vt:lpstr>
      <vt:lpstr>4_Custom Design</vt:lpstr>
      <vt:lpstr>5_Custom Design</vt:lpstr>
      <vt:lpstr>6_Custom Design</vt:lpstr>
      <vt:lpstr>C-BYTES</vt:lpstr>
      <vt:lpstr>Most Important Tips</vt:lpstr>
      <vt:lpstr>Use 3 minutes wisely</vt:lpstr>
      <vt:lpstr>Use up your time, but don’t go over it! </vt:lpstr>
      <vt:lpstr>Resources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Angie Kennedy</dc:creator>
  <cp:lastModifiedBy>Kelly Hughes</cp:lastModifiedBy>
  <cp:revision>2</cp:revision>
  <cp:lastPrinted>2022-08-19T18:53:52Z</cp:lastPrinted>
  <dcterms:created xsi:type="dcterms:W3CDTF">2020-12-03T21:16:42Z</dcterms:created>
  <dcterms:modified xsi:type="dcterms:W3CDTF">2024-11-07T16:30:27Z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0x010100A9754267DBA5864CB820B61E9310AC56</vt:lpwstr>
  </property>
  <property fmtid="{D5CDD505-2E9C-101B-9397-08002B2CF9AE}" pid="3" name="MediaServiceImageTags">
    <vt:lpwstr/>
  </property>
</Properties>
</file>